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59" r:id="rId4"/>
    <p:sldId id="268" r:id="rId5"/>
    <p:sldId id="269" r:id="rId6"/>
    <p:sldId id="270" r:id="rId7"/>
    <p:sldId id="271" r:id="rId8"/>
    <p:sldId id="272" r:id="rId9"/>
    <p:sldId id="273" r:id="rId10"/>
    <p:sldId id="274" r:id="rId11"/>
    <p:sldId id="275" r:id="rId12"/>
    <p:sldId id="276" r:id="rId13"/>
    <p:sldId id="277" r:id="rId14"/>
    <p:sldId id="278" r:id="rId15"/>
    <p:sldId id="279" r:id="rId16"/>
    <p:sldId id="280" r:id="rId17"/>
    <p:sldId id="281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378" autoAdjust="0"/>
    <p:restoredTop sz="94660"/>
  </p:normalViewPr>
  <p:slideViewPr>
    <p:cSldViewPr snapToGrid="0">
      <p:cViewPr varScale="1">
        <p:scale>
          <a:sx n="84" d="100"/>
          <a:sy n="84" d="100"/>
        </p:scale>
        <p:origin x="12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8/25/2020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8/25/2020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8/25/2020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8/25/2020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669645-59A0-421A-B4D6-C35A4F6873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86243" y="939389"/>
            <a:ext cx="9602787" cy="2615608"/>
          </a:xfrm>
        </p:spPr>
        <p:txBody>
          <a:bodyPr/>
          <a:lstStyle/>
          <a:p>
            <a:pPr algn="ctr"/>
            <a:r>
              <a:rPr lang="zh-TW" altLang="en-US" sz="6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救主耶穌愛疼無比</a:t>
            </a:r>
            <a:br>
              <a:rPr lang="en-PH" altLang="zh-TW" sz="6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PH" altLang="zh-TW" sz="40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O How He Loves</a:t>
            </a:r>
            <a:endParaRPr lang="en-US" sz="4000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69052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75371" y="388089"/>
            <a:ext cx="9420631" cy="608182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3.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救主耶穌愛我親近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Kiu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-chu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Ia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 so    ai  goa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chhin-kun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愛我至極</a:t>
            </a:r>
            <a:r>
              <a:rPr lang="en-PH" altLang="zh-TW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!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Thia</a:t>
            </a:r>
            <a:r>
              <a:rPr lang="en-US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goa kau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kek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!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n-US" sz="2800" b="1" dirty="0">
                <a:solidFill>
                  <a:schemeClr val="tx1"/>
                </a:solidFill>
                <a:latin typeface="Candara" panose="020E0502030303020204" pitchFamily="34" charset="0"/>
              </a:rPr>
              <a:t>3.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Jesus calls me to be near Him,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His love is great.</a:t>
            </a:r>
          </a:p>
        </p:txBody>
      </p:sp>
    </p:spTree>
    <p:extLst>
      <p:ext uri="{BB962C8B-B14F-4D97-AF65-F5344CB8AC3E}">
        <p14:creationId xmlns:p14="http://schemas.microsoft.com/office/powerpoint/2010/main" val="2595599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74862" y="404037"/>
            <a:ext cx="8915400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我當純全降服歸順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Goa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tioh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sun-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choan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 hang-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hok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kui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-sun,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愛我至極</a:t>
            </a:r>
            <a:r>
              <a:rPr lang="en-PH" altLang="zh-TW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!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Thia</a:t>
            </a:r>
            <a:r>
              <a:rPr lang="en-US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goa kau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kek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!</a:t>
            </a: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All my life I lay before Him,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His love is great.</a:t>
            </a:r>
          </a:p>
        </p:txBody>
      </p:sp>
    </p:spTree>
    <p:extLst>
      <p:ext uri="{BB962C8B-B14F-4D97-AF65-F5344CB8AC3E}">
        <p14:creationId xmlns:p14="http://schemas.microsoft.com/office/powerpoint/2010/main" val="153037570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17712" y="259433"/>
            <a:ext cx="8915400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 雖有罪惡苦痛煩惱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Sui   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choe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-ok,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kho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-thang,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hoan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-lo,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雖有死失患難災禍</a:t>
            </a:r>
            <a:r>
              <a:rPr lang="en-PH" altLang="zh-TW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;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Sui    u 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  sit,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hoan-lan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 chai-ho;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E’en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in sin and tribulation.</a:t>
            </a:r>
          </a:p>
          <a:p>
            <a:pPr marL="0" indent="0" algn="ctr">
              <a:buNone/>
            </a:pP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E’en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in death and deep affliction,</a:t>
            </a: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18559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49182" y="404037"/>
            <a:ext cx="8915400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全能救主導路看顧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Choan-leng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Kiu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-chu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chhoa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-lo,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khoa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-ko, 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愛我至極</a:t>
            </a:r>
            <a:r>
              <a:rPr lang="en-PH" altLang="zh-TW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!</a:t>
            </a:r>
            <a:endParaRPr lang="en-PH" altLang="zh-TW" sz="58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Thia</a:t>
            </a:r>
            <a:r>
              <a:rPr lang="en-US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goa kau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kek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!</a:t>
            </a: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3500" b="1" baseline="30000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Christ all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pow’rful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give direction,</a:t>
            </a:r>
          </a:p>
          <a:p>
            <a:pPr marL="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His love is great.</a:t>
            </a: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61442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66811" y="307547"/>
            <a:ext cx="9420631" cy="608182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4.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救主赦免攏總罪惡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Kiu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-chu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sia-bian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long-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chong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choe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-ok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愛我至極</a:t>
            </a:r>
            <a:r>
              <a:rPr lang="en-PH" altLang="zh-TW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!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Thia</a:t>
            </a:r>
            <a:r>
              <a:rPr lang="en-US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goa kau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kek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!</a:t>
            </a: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n-US" sz="2800" b="1" dirty="0">
                <a:solidFill>
                  <a:schemeClr val="tx1"/>
                </a:solidFill>
                <a:latin typeface="Candara" panose="020E0502030303020204" pitchFamily="34" charset="0"/>
              </a:rPr>
              <a:t>4.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Jesus with His great forgiveness,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Loves me indeed.</a:t>
            </a:r>
          </a:p>
        </p:txBody>
      </p:sp>
    </p:spTree>
    <p:extLst>
      <p:ext uri="{BB962C8B-B14F-4D97-AF65-F5344CB8AC3E}">
        <p14:creationId xmlns:p14="http://schemas.microsoft.com/office/powerpoint/2010/main" val="423965667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46312" y="404037"/>
            <a:ext cx="8915400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使我得着永遠真福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Ho goa tit-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tioh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eng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oan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chin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hok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愛我至極</a:t>
            </a:r>
            <a:r>
              <a:rPr lang="en-PH" altLang="zh-TW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!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Thia</a:t>
            </a:r>
            <a:r>
              <a:rPr lang="en-US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goa kau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kek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!</a:t>
            </a: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Giving joy sincere and endless,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Loves me indeed.</a:t>
            </a:r>
          </a:p>
        </p:txBody>
      </p:sp>
    </p:spTree>
    <p:extLst>
      <p:ext uri="{BB962C8B-B14F-4D97-AF65-F5344CB8AC3E}">
        <p14:creationId xmlns:p14="http://schemas.microsoft.com/office/powerpoint/2010/main" val="311977855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00592" y="293723"/>
            <a:ext cx="8915400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 使我戰勝攏總對敵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Ho goa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thai-ia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long-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chong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tui-tek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萬項事情做我利益</a:t>
            </a:r>
            <a:r>
              <a:rPr lang="en-PH" altLang="zh-TW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;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Ban hang tai-chi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choe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goa li-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ek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;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Over foes He gives the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vict’ry</a:t>
            </a: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In all things He will enrich me,</a:t>
            </a:r>
          </a:p>
        </p:txBody>
      </p:sp>
    </p:spTree>
    <p:extLst>
      <p:ext uri="{BB962C8B-B14F-4D97-AF65-F5344CB8AC3E}">
        <p14:creationId xmlns:p14="http://schemas.microsoft.com/office/powerpoint/2010/main" val="248299811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20582" y="404037"/>
            <a:ext cx="8915400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至終賞賜榮光顯赫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Kau  be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siu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-su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eng-kng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hian-hek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 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愛我至極</a:t>
            </a:r>
            <a:r>
              <a:rPr lang="en-PH" altLang="zh-TW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!</a:t>
            </a:r>
            <a:endParaRPr lang="en-PH" altLang="zh-TW" sz="58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Thia</a:t>
            </a:r>
            <a:r>
              <a:rPr lang="en-US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goa kau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kek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!</a:t>
            </a: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3500" b="1" baseline="30000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At the last He glorifies me,</a:t>
            </a:r>
          </a:p>
          <a:p>
            <a:pPr marL="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Loves me indeed.</a:t>
            </a: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33525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89671" y="388089"/>
            <a:ext cx="9420631" cy="608182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1.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救主耶穌愛疼無比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Kiu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-Chu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Ia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so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thia</a:t>
            </a:r>
            <a:r>
              <a:rPr lang="en-PH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-thang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bo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pi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愛我至極</a:t>
            </a:r>
            <a:r>
              <a:rPr lang="en-PH" altLang="zh-TW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!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Thia</a:t>
            </a:r>
            <a:r>
              <a:rPr lang="en-US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goa kau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kek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!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n-US" sz="2800" b="1" dirty="0">
                <a:solidFill>
                  <a:schemeClr val="tx1"/>
                </a:solidFill>
                <a:latin typeface="Candara" panose="020E0502030303020204" pitchFamily="34" charset="0"/>
              </a:rPr>
              <a:t>1.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Jesus in His love excelling,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Loves me indeed.</a:t>
            </a:r>
          </a:p>
        </p:txBody>
      </p:sp>
    </p:spTree>
    <p:extLst>
      <p:ext uri="{BB962C8B-B14F-4D97-AF65-F5344CB8AC3E}">
        <p14:creationId xmlns:p14="http://schemas.microsoft.com/office/powerpoint/2010/main" val="16188961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66302" y="404037"/>
            <a:ext cx="8915400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祂的愛我勝過兄弟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I     e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thia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goa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ke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-ti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愛我至極</a:t>
            </a:r>
            <a:r>
              <a:rPr lang="en-PH" altLang="zh-TW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!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Thia</a:t>
            </a:r>
            <a:r>
              <a:rPr lang="en-US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goa kau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kek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!</a:t>
            </a: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Deeper than a brother’s caring,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Loves me indeed.</a:t>
            </a:r>
          </a:p>
        </p:txBody>
      </p:sp>
    </p:spTree>
    <p:extLst>
      <p:ext uri="{BB962C8B-B14F-4D97-AF65-F5344CB8AC3E}">
        <p14:creationId xmlns:p14="http://schemas.microsoft.com/office/powerpoint/2010/main" val="20005843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66302" y="404037"/>
            <a:ext cx="8915400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世上朋友有時離我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Se-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chiu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peng-iu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u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li   goa,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今日相信後日疑我</a:t>
            </a:r>
            <a:r>
              <a:rPr lang="en-PH" altLang="zh-TW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;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Kim-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jit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siong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-sin, au-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jit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gi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goa;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Worldly friends some times will leave me,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They may trust me, they may doubt me,</a:t>
            </a:r>
          </a:p>
        </p:txBody>
      </p:sp>
    </p:spTree>
    <p:extLst>
      <p:ext uri="{BB962C8B-B14F-4D97-AF65-F5344CB8AC3E}">
        <p14:creationId xmlns:p14="http://schemas.microsoft.com/office/powerpoint/2010/main" val="42542058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26322" y="404037"/>
            <a:ext cx="8915400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此位朋友無放棄我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Chit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ui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Peng-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iu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bo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pang-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sak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goa,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愛我至極</a:t>
            </a:r>
            <a:r>
              <a:rPr lang="en-PH" altLang="zh-TW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!</a:t>
            </a:r>
            <a:endParaRPr lang="en-PH" altLang="zh-TW" sz="58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Thia</a:t>
            </a:r>
            <a:r>
              <a:rPr lang="en-US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goa kau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kek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!</a:t>
            </a: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3500" b="1" baseline="30000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This friend never will forsake me,</a:t>
            </a:r>
          </a:p>
          <a:p>
            <a:pPr marL="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Loves me indeed.</a:t>
            </a: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05871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75371" y="284687"/>
            <a:ext cx="9420631" cy="608182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2.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識祂就是得着永活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Bat   I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chiu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tit-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tioh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eng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oah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愛我至極</a:t>
            </a:r>
            <a:r>
              <a:rPr lang="en-PH" altLang="zh-TW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!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Thia</a:t>
            </a:r>
            <a:r>
              <a:rPr lang="en-US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goa kau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kek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!</a:t>
            </a: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n-US" sz="2800" b="1" dirty="0">
                <a:solidFill>
                  <a:schemeClr val="tx1"/>
                </a:solidFill>
                <a:latin typeface="Candara" panose="020E0502030303020204" pitchFamily="34" charset="0"/>
              </a:rPr>
              <a:t>2.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Knowing Him is life eternal,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His love is great.</a:t>
            </a:r>
          </a:p>
        </p:txBody>
      </p:sp>
    </p:spTree>
    <p:extLst>
      <p:ext uri="{BB962C8B-B14F-4D97-AF65-F5344CB8AC3E}">
        <p14:creationId xmlns:p14="http://schemas.microsoft.com/office/powerpoint/2010/main" val="37822386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06282" y="305153"/>
            <a:ext cx="8915400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我當思念感恩不息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Goa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tioh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siau-liam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kam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-un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bo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soah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愛我至極</a:t>
            </a:r>
            <a:r>
              <a:rPr lang="en-PH" altLang="zh-TW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!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Thia</a:t>
            </a:r>
            <a:r>
              <a:rPr lang="en-US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goa kau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kek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!</a:t>
            </a: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I will render thanks continual,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His love is great.</a:t>
            </a:r>
          </a:p>
        </p:txBody>
      </p:sp>
    </p:spTree>
    <p:extLst>
      <p:ext uri="{BB962C8B-B14F-4D97-AF65-F5344CB8AC3E}">
        <p14:creationId xmlns:p14="http://schemas.microsoft.com/office/powerpoint/2010/main" val="21613566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77732" y="404037"/>
            <a:ext cx="8915400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放棄自己為我贖回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Pang-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sak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ka-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ui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goa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siok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-hoe,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用祂寶血做價來買</a:t>
            </a:r>
            <a:r>
              <a:rPr lang="en-PH" altLang="zh-TW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;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Eng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I    po-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huih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choe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ke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lai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boe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;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Sacrificing to redeem me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His own blood the price to save me,</a:t>
            </a:r>
          </a:p>
        </p:txBody>
      </p:sp>
    </p:spTree>
    <p:extLst>
      <p:ext uri="{BB962C8B-B14F-4D97-AF65-F5344CB8AC3E}">
        <p14:creationId xmlns:p14="http://schemas.microsoft.com/office/powerpoint/2010/main" val="13417568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37702" y="282293"/>
            <a:ext cx="8915400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扶持保護永遠栽培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Hu-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 po-ho,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eng-oan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chai-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poe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 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愛我至極</a:t>
            </a:r>
            <a:r>
              <a:rPr lang="en-PH" altLang="zh-TW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!</a:t>
            </a:r>
            <a:endParaRPr lang="en-PH" altLang="zh-TW" sz="58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Thia</a:t>
            </a:r>
            <a:r>
              <a:rPr lang="en-US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goa kau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kek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!</a:t>
            </a: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3500" b="1" baseline="30000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Ever helps and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e’er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defend me,</a:t>
            </a:r>
          </a:p>
          <a:p>
            <a:pPr marL="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His love is great.</a:t>
            </a: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3837032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1123</TotalTime>
  <Words>695</Words>
  <Application>Microsoft Office PowerPoint</Application>
  <PresentationFormat>Widescreen</PresentationFormat>
  <Paragraphs>113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DFKai-SB</vt:lpstr>
      <vt:lpstr>Arial</vt:lpstr>
      <vt:lpstr>Candara</vt:lpstr>
      <vt:lpstr>Century Gothic</vt:lpstr>
      <vt:lpstr>Wingdings 3</vt:lpstr>
      <vt:lpstr>Wisp</vt:lpstr>
      <vt:lpstr>救主耶穌愛疼無比 O How He Loves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懇求上帝鑒察 Search Me, O God</dc:title>
  <dc:creator>Alexander Uy</dc:creator>
  <cp:lastModifiedBy>Alexander Uy</cp:lastModifiedBy>
  <cp:revision>145</cp:revision>
  <dcterms:created xsi:type="dcterms:W3CDTF">2020-01-10T06:25:13Z</dcterms:created>
  <dcterms:modified xsi:type="dcterms:W3CDTF">2020-08-25T06:19:04Z</dcterms:modified>
</cp:coreProperties>
</file>